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32BB-5305-4C53-931A-F8388B359143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4786-34BF-4ACB-B63D-F616C8F1B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118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32BB-5305-4C53-931A-F8388B359143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4786-34BF-4ACB-B63D-F616C8F1B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41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32BB-5305-4C53-931A-F8388B359143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4786-34BF-4ACB-B63D-F616C8F1B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54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32BB-5305-4C53-931A-F8388B359143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4786-34BF-4ACB-B63D-F616C8F1B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4954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32BB-5305-4C53-931A-F8388B359143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4786-34BF-4ACB-B63D-F616C8F1B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120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32BB-5305-4C53-931A-F8388B359143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4786-34BF-4ACB-B63D-F616C8F1B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3579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32BB-5305-4C53-931A-F8388B359143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4786-34BF-4ACB-B63D-F616C8F1B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9149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32BB-5305-4C53-931A-F8388B359143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4786-34BF-4ACB-B63D-F616C8F1B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458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32BB-5305-4C53-931A-F8388B359143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4786-34BF-4ACB-B63D-F616C8F1B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5896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32BB-5305-4C53-931A-F8388B359143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4786-34BF-4ACB-B63D-F616C8F1B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638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032BB-5305-4C53-931A-F8388B359143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EA4786-34BF-4ACB-B63D-F616C8F1B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2155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5032BB-5305-4C53-931A-F8388B359143}" type="datetimeFigureOut">
              <a:rPr lang="ru-RU" smtClean="0"/>
              <a:t>05.10.2021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A4786-34BF-4ACB-B63D-F616C8F1B37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670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7" y="647700"/>
            <a:ext cx="11020425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8936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" y="481012"/>
            <a:ext cx="11201400" cy="589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6713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90562"/>
            <a:ext cx="11277600" cy="547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4644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487" y="452437"/>
            <a:ext cx="11249025" cy="595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518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" y="447675"/>
            <a:ext cx="10829925" cy="596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172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525" y="490537"/>
            <a:ext cx="11410950" cy="587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84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1537" y="471487"/>
            <a:ext cx="10448925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699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-4763"/>
            <a:ext cx="10944225" cy="686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6993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037" y="795337"/>
            <a:ext cx="10829925" cy="526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5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212" y="1809750"/>
            <a:ext cx="10315575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133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887" y="328612"/>
            <a:ext cx="10944225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6179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75" y="404812"/>
            <a:ext cx="10763250" cy="60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8135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752475"/>
            <a:ext cx="11191875" cy="5353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80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712" y="571500"/>
            <a:ext cx="1069657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8510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" y="395287"/>
            <a:ext cx="10401300" cy="606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7677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300" y="433387"/>
            <a:ext cx="10439400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781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612" y="652462"/>
            <a:ext cx="10772775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8834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87" y="538162"/>
            <a:ext cx="1079182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35056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</cp:revision>
  <dcterms:created xsi:type="dcterms:W3CDTF">2021-10-05T15:31:54Z</dcterms:created>
  <dcterms:modified xsi:type="dcterms:W3CDTF">2021-10-05T15:37:35Z</dcterms:modified>
</cp:coreProperties>
</file>